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66B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1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29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6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erthivasan1407/naanmudhalvan6thsem/tree/main/task-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2299B-D9DE-6328-9492-DF7B5108B83A}"/>
              </a:ext>
            </a:extLst>
          </p:cNvPr>
          <p:cNvSpPr txBox="1"/>
          <p:nvPr/>
        </p:nvSpPr>
        <p:spPr>
          <a:xfrm>
            <a:off x="343877" y="2640807"/>
            <a:ext cx="3868055" cy="461665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21366B"/>
                </a:solidFill>
              </a:rPr>
              <a:t>“Food Delivery Website”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Food Delivery Website</a:t>
            </a:r>
            <a:endParaRPr sz="1829" dirty="0">
              <a:solidFill>
                <a:schemeClr val="tx2">
                  <a:lumMod val="75000"/>
                </a:schemeClr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7506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2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food delivery website. The Food Delivery Website is an online platform that provides customers with the ability to order food from local restaurants and high-class multicuisine restaurants and have it delivered to their doorstep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735825582"/>
              </p:ext>
            </p:extLst>
          </p:nvPr>
        </p:nvGraphicFramePr>
        <p:xfrm>
          <a:off x="0" y="2345525"/>
          <a:ext cx="4719767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91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Keerthivasan.M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Gopal.B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Mohammed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Armash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Monish.G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is one of the essential things in our daily life. In our daily life we experience many type peoples, cultures and their food </a:t>
            </a:r>
            <a:r>
              <a:rPr lang="en-US" dirty="0" err="1"/>
              <a:t>varities</a:t>
            </a:r>
            <a:r>
              <a:rPr lang="en-US" dirty="0"/>
              <a:t>. For </a:t>
            </a:r>
            <a:r>
              <a:rPr lang="en-US" dirty="0" err="1"/>
              <a:t>Atleast</a:t>
            </a:r>
            <a:r>
              <a:rPr lang="en-US" dirty="0"/>
              <a:t> one time in our life we think of tasting </a:t>
            </a:r>
            <a:r>
              <a:rPr lang="en-US" dirty="0" err="1"/>
              <a:t>thier</a:t>
            </a:r>
            <a:r>
              <a:rPr lang="en-US" dirty="0"/>
              <a:t> foods with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Objective: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overcome the above situation we can build a food delivery </a:t>
            </a:r>
            <a:r>
              <a:rPr lang="en-US" dirty="0" err="1"/>
              <a:t>website.The</a:t>
            </a:r>
            <a:r>
              <a:rPr lang="en-US" dirty="0"/>
              <a:t> Food Delivery Website is an online platform that provides customers with the ability to order food from local restaurants and high-class multi cuisine restaurants and have it delivered to their doorstep.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Functional Requirements:</a:t>
            </a:r>
          </a:p>
          <a:p>
            <a:endParaRPr lang="en-US" dirty="0"/>
          </a:p>
          <a:p>
            <a:r>
              <a:rPr lang="en-US" b="1" dirty="0"/>
              <a:t>User Management: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Registration and Login: Users should be able to create and log into their accounts. Users should be able to retrieve forgotten passwords.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Management: Users should be able to edit their profiles, update their personal information, and manage their delivery addresses.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Restaurant Management: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Menu Management: Restaurants should be able to manage their menus, including adding and removing items, changing prices, and modifying descriptions. </a:t>
            </a:r>
          </a:p>
          <a:p>
            <a:pPr marL="342900" indent="-342900">
              <a:buAutoNum type="alphaLcPeriod"/>
            </a:pPr>
            <a:r>
              <a:rPr lang="en-US" dirty="0"/>
              <a:t>Order Management: Restaurants should be able to receive and manage orders placed by customers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Order Management 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Placing Orders: Customers should be able to browse restaurants, view menus, and place orders.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Payment: Customers should be able to make payments online using credit cards, debit cards, or other payment methods.</a:t>
            </a:r>
          </a:p>
          <a:p>
            <a:endParaRPr lang="en-US" dirty="0"/>
          </a:p>
          <a:p>
            <a:r>
              <a:rPr lang="en-US" b="1" dirty="0"/>
              <a:t>Non-Functional Requirements: </a:t>
            </a:r>
          </a:p>
          <a:p>
            <a:pPr marL="342900" indent="-342900">
              <a:buAutoNum type="alphaLcPeriod"/>
            </a:pPr>
            <a:r>
              <a:rPr lang="en-US" dirty="0"/>
              <a:t>Performance: The system should be able to handle a high volume of concurrent users and orders without slowdowns or crashes.</a:t>
            </a:r>
          </a:p>
          <a:p>
            <a:pPr marL="342900" indent="-342900">
              <a:buAutoNum type="alphaLcPeriod"/>
            </a:pPr>
            <a:r>
              <a:rPr lang="en-US" dirty="0"/>
              <a:t>b. Security: The system should provide secure transactions and protect user data from unauthorized access.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79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 Requirements: 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User Interface: The website should have an intuitive and user-friendly interface that is easy to navigate.</a:t>
            </a:r>
          </a:p>
          <a:p>
            <a:pPr marL="342900" indent="-342900">
              <a:buAutoNum type="alphaLcPeriod"/>
            </a:pPr>
            <a:r>
              <a:rPr lang="en-US" dirty="0"/>
              <a:t>Mobile Responsiveness: The website should be responsive and accessible on mobile devices.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Overall Description:</a:t>
            </a:r>
          </a:p>
          <a:p>
            <a:r>
              <a:rPr lang="en-US" b="1" dirty="0"/>
              <a:t>	</a:t>
            </a:r>
            <a:r>
              <a:rPr lang="en-US" dirty="0"/>
              <a:t>A food delivery website provides customers with a convenient and easy way to order food, while providing restaurants with a powerful platform for managing their businesses and reaching new customers.</a:t>
            </a:r>
          </a:p>
          <a:p>
            <a:pPr marL="342900" indent="-342900">
              <a:buAutoNum type="alphaL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59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DAEA9-0324-8A20-F391-12DE8A9E6B8E}"/>
              </a:ext>
            </a:extLst>
          </p:cNvPr>
          <p:cNvSpPr txBox="1"/>
          <p:nvPr/>
        </p:nvSpPr>
        <p:spPr>
          <a:xfrm>
            <a:off x="648677" y="672123"/>
            <a:ext cx="7846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 created a Software Requirements Specification (SRS) document is to describe the requirements for a Food Delivery Website that allows customers to place orders for food and have it delivered to their preferred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And then we are going to design the UI/UX design for our website and after that we start to build our website from frontend to backend.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food delivery website provides customers with a convenient and easy way to order food, while providing restaurants with a powerful platform for managing their businesses and reaching new customers.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A1F83-3603-D7DA-7AE8-AAD6B15CE2DA}"/>
              </a:ext>
            </a:extLst>
          </p:cNvPr>
          <p:cNvSpPr txBox="1"/>
          <p:nvPr/>
        </p:nvSpPr>
        <p:spPr>
          <a:xfrm>
            <a:off x="711200" y="3360615"/>
            <a:ext cx="7784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 a food delivery website requires a team of experienced developers, designers, and project managers working together to design, develop, test, and deploy the website. The website should be user-friendly, visually appealing, and offer a range of features and options that meet the needs of both customers and restaurants.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77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Insert Your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725</Words>
  <Application>Microsoft Office PowerPoint</Application>
  <PresentationFormat>On-screen Show (16:9)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EB Garamond SemiBold</vt:lpstr>
      <vt:lpstr>Public Sans</vt:lpstr>
      <vt:lpstr>Noto Sans Symbols</vt:lpstr>
      <vt:lpstr>Söhne</vt:lpstr>
      <vt:lpstr>Calibri</vt:lpstr>
      <vt:lpstr>Arial</vt:lpstr>
      <vt:lpstr>EB Garamond Medium</vt:lpstr>
      <vt:lpstr>EB Garamond</vt:lpstr>
      <vt:lpstr>Arial</vt:lpstr>
      <vt:lpstr>Simple Light</vt:lpstr>
      <vt:lpstr>PowerPoint Presentation</vt:lpstr>
      <vt:lpstr>Food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MOHAMMED ARMASH . S.M</cp:lastModifiedBy>
  <cp:revision>8</cp:revision>
  <dcterms:created xsi:type="dcterms:W3CDTF">2020-08-13T11:21:46Z</dcterms:created>
  <dcterms:modified xsi:type="dcterms:W3CDTF">2023-03-10T08:10:43Z</dcterms:modified>
</cp:coreProperties>
</file>